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Roboto" charset="1" panose="02000000000000000000"/>
      <p:regular r:id="rId10"/>
    </p:embeddedFont>
    <p:embeddedFont>
      <p:font typeface="Roboto Bold" charset="1" panose="02000000000000000000"/>
      <p:regular r:id="rId11"/>
    </p:embeddedFont>
    <p:embeddedFont>
      <p:font typeface="Roboto Italics" charset="1" panose="02000000000000000000"/>
      <p:regular r:id="rId12"/>
    </p:embeddedFont>
    <p:embeddedFont>
      <p:font typeface="Roboto Bold Italics" charset="1" panose="02000000000000000000"/>
      <p:regular r:id="rId13"/>
    </p:embeddedFont>
    <p:embeddedFont>
      <p:font typeface="Lato" charset="1" panose="020F0502020204030203"/>
      <p:regular r:id="rId14"/>
    </p:embeddedFont>
    <p:embeddedFont>
      <p:font typeface="Lato Bold" charset="1" panose="020F0502020204030203"/>
      <p:regular r:id="rId15"/>
    </p:embeddedFont>
    <p:embeddedFont>
      <p:font typeface="Lato Italics" charset="1" panose="020F0502020204030203"/>
      <p:regular r:id="rId16"/>
    </p:embeddedFont>
    <p:embeddedFont>
      <p:font typeface="Lato Bold Italics" charset="1" panose="020F0502020204030203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93505" y="639430"/>
            <a:ext cx="1859861" cy="1859861"/>
          </a:xfrm>
          <a:prstGeom prst="rect">
            <a:avLst/>
          </a:prstGeom>
        </p:spPr>
      </p:pic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962525" y="808453"/>
            <a:ext cx="1521821" cy="1521815"/>
            <a:chOff x="0" y="0"/>
            <a:chExt cx="6350000" cy="6349975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79468" r="-63530" t="-5892" b="-56234"/>
              </a:stretch>
            </a:blip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534380" y="3470482"/>
            <a:ext cx="274737" cy="274737"/>
            <a:chOff x="0" y="0"/>
            <a:chExt cx="6355080" cy="6355080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93737"/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534380" y="4291011"/>
            <a:ext cx="274737" cy="274737"/>
            <a:chOff x="0" y="0"/>
            <a:chExt cx="6355080" cy="6355080"/>
          </a:xfrm>
        </p:grpSpPr>
        <p:sp>
          <p:nvSpPr>
            <p:cNvPr name="Freeform 8" id="8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93737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534380" y="3874703"/>
            <a:ext cx="274737" cy="274737"/>
            <a:chOff x="0" y="0"/>
            <a:chExt cx="6355080" cy="6355080"/>
          </a:xfrm>
        </p:grpSpPr>
        <p:sp>
          <p:nvSpPr>
            <p:cNvPr name="Freeform 10" id="10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93737"/>
            </a:solidFill>
          </p:spPr>
        </p:sp>
      </p:grpSp>
      <p:sp>
        <p:nvSpPr>
          <p:cNvPr name="AutoShape 11" id="11"/>
          <p:cNvSpPr/>
          <p:nvPr/>
        </p:nvSpPr>
        <p:spPr>
          <a:xfrm rot="-5400000">
            <a:off x="-501986" y="6636845"/>
            <a:ext cx="2231037" cy="0"/>
          </a:xfrm>
          <a:prstGeom prst="line">
            <a:avLst/>
          </a:prstGeom>
          <a:ln cap="flat" w="9525">
            <a:solidFill>
              <a:srgbClr val="25282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2" id="12"/>
          <p:cNvGrpSpPr/>
          <p:nvPr/>
        </p:nvGrpSpPr>
        <p:grpSpPr>
          <a:xfrm rot="0">
            <a:off x="575578" y="5504082"/>
            <a:ext cx="86106" cy="86106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570816" y="6648804"/>
            <a:ext cx="86106" cy="86106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</p:grpSp>
      <p:sp>
        <p:nvSpPr>
          <p:cNvPr name="AutoShape 16" id="16"/>
          <p:cNvSpPr/>
          <p:nvPr/>
        </p:nvSpPr>
        <p:spPr>
          <a:xfrm rot="-5400000">
            <a:off x="1360457" y="5654863"/>
            <a:ext cx="4195000" cy="0"/>
          </a:xfrm>
          <a:prstGeom prst="line">
            <a:avLst/>
          </a:prstGeom>
          <a:ln cap="flat" w="9525">
            <a:solidFill>
              <a:srgbClr val="25282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7" id="17"/>
          <p:cNvGrpSpPr/>
          <p:nvPr/>
        </p:nvGrpSpPr>
        <p:grpSpPr>
          <a:xfrm rot="0">
            <a:off x="3415240" y="3521689"/>
            <a:ext cx="86106" cy="86106"/>
            <a:chOff x="0" y="0"/>
            <a:chExt cx="6350000" cy="6350000"/>
          </a:xfrm>
        </p:grpSpPr>
        <p:sp>
          <p:nvSpPr>
            <p:cNvPr name="Freeform 18" id="1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3415240" y="5010077"/>
            <a:ext cx="86106" cy="86106"/>
            <a:chOff x="0" y="0"/>
            <a:chExt cx="6350000" cy="6350000"/>
          </a:xfrm>
        </p:grpSpPr>
        <p:sp>
          <p:nvSpPr>
            <p:cNvPr name="Freeform 20" id="2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3411450" y="6464160"/>
            <a:ext cx="86106" cy="86106"/>
            <a:chOff x="0" y="0"/>
            <a:chExt cx="6350000" cy="6350000"/>
          </a:xfrm>
        </p:grpSpPr>
        <p:sp>
          <p:nvSpPr>
            <p:cNvPr name="Freeform 22" id="2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</p:grpSp>
      <p:sp>
        <p:nvSpPr>
          <p:cNvPr name="AutoShape 23" id="23"/>
          <p:cNvSpPr/>
          <p:nvPr/>
        </p:nvSpPr>
        <p:spPr>
          <a:xfrm rot="-10800000">
            <a:off x="524384" y="1554117"/>
            <a:ext cx="283347" cy="0"/>
          </a:xfrm>
          <a:prstGeom prst="line">
            <a:avLst/>
          </a:prstGeom>
          <a:ln cap="flat" w="19050">
            <a:solidFill>
              <a:srgbClr val="25282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 rot="-10800000">
            <a:off x="2639139" y="1554117"/>
            <a:ext cx="283347" cy="0"/>
          </a:xfrm>
          <a:prstGeom prst="line">
            <a:avLst/>
          </a:prstGeom>
          <a:ln cap="flat" w="19050">
            <a:solidFill>
              <a:srgbClr val="25282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5" id="25"/>
          <p:cNvGrpSpPr/>
          <p:nvPr/>
        </p:nvGrpSpPr>
        <p:grpSpPr>
          <a:xfrm rot="0">
            <a:off x="612101" y="8894424"/>
            <a:ext cx="56783" cy="56783"/>
            <a:chOff x="0" y="0"/>
            <a:chExt cx="6350000" cy="6350000"/>
          </a:xfrm>
        </p:grpSpPr>
        <p:sp>
          <p:nvSpPr>
            <p:cNvPr name="Freeform 26" id="2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612101" y="9159842"/>
            <a:ext cx="56783" cy="56783"/>
            <a:chOff x="0" y="0"/>
            <a:chExt cx="6350000" cy="6350000"/>
          </a:xfrm>
        </p:grpSpPr>
        <p:sp>
          <p:nvSpPr>
            <p:cNvPr name="Freeform 28" id="2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612101" y="9424208"/>
            <a:ext cx="56783" cy="56783"/>
            <a:chOff x="0" y="0"/>
            <a:chExt cx="6350000" cy="6350000"/>
          </a:xfrm>
        </p:grpSpPr>
        <p:sp>
          <p:nvSpPr>
            <p:cNvPr name="Freeform 30" id="3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612101" y="9681383"/>
            <a:ext cx="56783" cy="56783"/>
            <a:chOff x="0" y="0"/>
            <a:chExt cx="6350000" cy="6350000"/>
          </a:xfrm>
        </p:grpSpPr>
        <p:sp>
          <p:nvSpPr>
            <p:cNvPr name="Freeform 32" id="3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612101" y="9936654"/>
            <a:ext cx="56783" cy="56783"/>
            <a:chOff x="0" y="0"/>
            <a:chExt cx="6350000" cy="6350000"/>
          </a:xfrm>
        </p:grpSpPr>
        <p:sp>
          <p:nvSpPr>
            <p:cNvPr name="Freeform 34" id="3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D8E92"/>
            </a:solidFill>
          </p:spPr>
        </p:sp>
      </p:grpSp>
      <p:sp>
        <p:nvSpPr>
          <p:cNvPr name="TextBox 35" id="35"/>
          <p:cNvSpPr txBox="true"/>
          <p:nvPr/>
        </p:nvSpPr>
        <p:spPr>
          <a:xfrm rot="0">
            <a:off x="3365018" y="1034098"/>
            <a:ext cx="4015011" cy="523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80"/>
              </a:lnSpc>
            </a:pPr>
            <a:r>
              <a:rPr lang="en-US" sz="3400" spc="272">
                <a:solidFill>
                  <a:srgbClr val="0D8E92"/>
                </a:solidFill>
                <a:latin typeface="Roboto Bold"/>
              </a:rPr>
              <a:t>NOM</a:t>
            </a:r>
            <a:r>
              <a:rPr lang="en-US" sz="3400" spc="272">
                <a:solidFill>
                  <a:srgbClr val="0D8E92"/>
                </a:solidFill>
                <a:latin typeface="Roboto"/>
              </a:rPr>
              <a:t> PRÈNOM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337290" y="1670540"/>
            <a:ext cx="3664821" cy="290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sz="1700" spc="68">
                <a:solidFill>
                  <a:srgbClr val="25282D"/>
                </a:solidFill>
                <a:latin typeface="Lato"/>
              </a:rPr>
              <a:t>TITRE DU POSTE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967486" y="4321440"/>
            <a:ext cx="2120572" cy="174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000">
                <a:solidFill>
                  <a:srgbClr val="25282D"/>
                </a:solidFill>
                <a:latin typeface="Lato"/>
              </a:rPr>
              <a:t>email@emailpro.com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67486" y="3907965"/>
            <a:ext cx="2022509" cy="174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000">
                <a:solidFill>
                  <a:srgbClr val="25282D"/>
                </a:solidFill>
                <a:latin typeface="Lato"/>
              </a:rPr>
              <a:t>123 Votre adresse , Ville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967486" y="3533550"/>
            <a:ext cx="1786343" cy="174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000">
                <a:solidFill>
                  <a:srgbClr val="25282D"/>
                </a:solidFill>
                <a:latin typeface="Lato"/>
              </a:rPr>
              <a:t>+123-456-7890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365018" y="3017881"/>
            <a:ext cx="4015011" cy="261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39"/>
              </a:lnSpc>
              <a:spcBef>
                <a:spcPct val="0"/>
              </a:spcBef>
            </a:pPr>
            <a:r>
              <a:rPr lang="en-US" sz="1999" spc="159" u="none">
                <a:solidFill>
                  <a:srgbClr val="0D8E92"/>
                </a:solidFill>
                <a:latin typeface="Roboto"/>
              </a:rPr>
              <a:t>EXPERIENCES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534380" y="3017881"/>
            <a:ext cx="2157678" cy="261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39"/>
              </a:lnSpc>
              <a:spcBef>
                <a:spcPct val="0"/>
              </a:spcBef>
            </a:pPr>
            <a:r>
              <a:rPr lang="en-US" sz="1999" spc="159" u="none">
                <a:solidFill>
                  <a:srgbClr val="0D8E92"/>
                </a:solidFill>
                <a:latin typeface="Roboto"/>
              </a:rPr>
              <a:t>CONTACT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683900" y="3484782"/>
            <a:ext cx="3006024" cy="164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72"/>
              </a:lnSpc>
              <a:spcBef>
                <a:spcPct val="0"/>
              </a:spcBef>
            </a:pPr>
            <a:r>
              <a:rPr lang="en-US" sz="1200" spc="48" u="none">
                <a:solidFill>
                  <a:srgbClr val="25282D"/>
                </a:solidFill>
                <a:latin typeface="Roboto Bold"/>
              </a:rPr>
              <a:t>NOM D'ENTREPRISE | TITRE DU POSTE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683900" y="4975787"/>
            <a:ext cx="3006024" cy="164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72"/>
              </a:lnSpc>
              <a:spcBef>
                <a:spcPct val="0"/>
              </a:spcBef>
            </a:pPr>
            <a:r>
              <a:rPr lang="en-US" sz="1200" spc="48" u="none">
                <a:solidFill>
                  <a:srgbClr val="25282D"/>
                </a:solidFill>
                <a:latin typeface="Roboto Bold"/>
              </a:rPr>
              <a:t>NOM D'ENTREPRISE | TITRE DU POSTE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3683900" y="6428561"/>
            <a:ext cx="3006024" cy="164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72"/>
              </a:lnSpc>
              <a:spcBef>
                <a:spcPct val="0"/>
              </a:spcBef>
            </a:pPr>
            <a:r>
              <a:rPr lang="en-US" sz="1200" spc="48">
                <a:solidFill>
                  <a:srgbClr val="25282D"/>
                </a:solidFill>
                <a:latin typeface="Roboto Bold"/>
              </a:rPr>
              <a:t>NOM D'ENTREPRISE | TITRE DU POSTE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683900" y="3678544"/>
            <a:ext cx="1543047" cy="230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1">
              <a:lnSpc>
                <a:spcPts val="1980"/>
              </a:lnSpc>
              <a:spcBef>
                <a:spcPct val="0"/>
              </a:spcBef>
            </a:pPr>
            <a:r>
              <a:rPr lang="en-US" sz="1100" u="none">
                <a:solidFill>
                  <a:srgbClr val="25282D"/>
                </a:solidFill>
                <a:latin typeface="Roboto Bold"/>
              </a:rPr>
              <a:t>2019 - Aujourd'hui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683900" y="5168544"/>
            <a:ext cx="1543047" cy="230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1">
              <a:lnSpc>
                <a:spcPts val="1980"/>
              </a:lnSpc>
              <a:spcBef>
                <a:spcPct val="0"/>
              </a:spcBef>
            </a:pPr>
            <a:r>
              <a:rPr lang="en-US" sz="1100" u="none">
                <a:solidFill>
                  <a:srgbClr val="25282D"/>
                </a:solidFill>
                <a:latin typeface="Roboto Bold"/>
              </a:rPr>
              <a:t>2016 - 2018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3683900" y="6621319"/>
            <a:ext cx="1543047" cy="230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980"/>
              </a:lnSpc>
            </a:pPr>
            <a:r>
              <a:rPr lang="en-US" sz="1100">
                <a:solidFill>
                  <a:srgbClr val="25282D"/>
                </a:solidFill>
                <a:latin typeface="Roboto Bold"/>
              </a:rPr>
              <a:t>2014 - 2015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3681794" y="4078079"/>
            <a:ext cx="3318211" cy="484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79"/>
              </a:lnSpc>
              <a:spcBef>
                <a:spcPct val="0"/>
              </a:spcBef>
            </a:pPr>
            <a:r>
              <a:rPr lang="en-US" sz="999">
                <a:solidFill>
                  <a:srgbClr val="64676D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3691319" y="5571536"/>
            <a:ext cx="3318211" cy="484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79"/>
              </a:lnSpc>
              <a:spcBef>
                <a:spcPct val="0"/>
              </a:spcBef>
            </a:pPr>
            <a:r>
              <a:rPr lang="en-US" sz="999">
                <a:solidFill>
                  <a:srgbClr val="64676D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3683900" y="7023198"/>
            <a:ext cx="3318211" cy="484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79"/>
              </a:lnSpc>
              <a:spcBef>
                <a:spcPct val="0"/>
              </a:spcBef>
            </a:pPr>
            <a:r>
              <a:rPr lang="en-US" sz="999">
                <a:solidFill>
                  <a:srgbClr val="64676D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534380" y="4948423"/>
            <a:ext cx="1859709" cy="261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39"/>
              </a:lnSpc>
              <a:spcBef>
                <a:spcPct val="0"/>
              </a:spcBef>
            </a:pPr>
            <a:r>
              <a:rPr lang="en-US" sz="1999" spc="159">
                <a:solidFill>
                  <a:srgbClr val="0D8E92"/>
                </a:solidFill>
                <a:latin typeface="Roboto"/>
              </a:rPr>
              <a:t>FORMATION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851363" y="5469792"/>
            <a:ext cx="1920818" cy="164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72"/>
              </a:lnSpc>
              <a:spcBef>
                <a:spcPct val="0"/>
              </a:spcBef>
            </a:pPr>
            <a:r>
              <a:rPr lang="en-US" sz="1200" spc="48">
                <a:solidFill>
                  <a:srgbClr val="25282D"/>
                </a:solidFill>
                <a:latin typeface="Roboto Bold"/>
              </a:rPr>
              <a:t>TITRE DE LA FORMATION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846600" y="6614514"/>
            <a:ext cx="1920818" cy="164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72"/>
              </a:lnSpc>
              <a:spcBef>
                <a:spcPct val="0"/>
              </a:spcBef>
            </a:pPr>
            <a:r>
              <a:rPr lang="en-US" sz="1200" spc="48">
                <a:solidFill>
                  <a:srgbClr val="25282D"/>
                </a:solidFill>
                <a:latin typeface="Roboto Bold"/>
              </a:rPr>
              <a:t>TITRE DE LA FORMATION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851363" y="5722481"/>
            <a:ext cx="2236695" cy="161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000">
                <a:solidFill>
                  <a:srgbClr val="64676D"/>
                </a:solidFill>
                <a:latin typeface="Lato"/>
              </a:rPr>
              <a:t>Université, Ville 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846600" y="6863444"/>
            <a:ext cx="2236695" cy="161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000">
                <a:solidFill>
                  <a:srgbClr val="64676D"/>
                </a:solidFill>
                <a:latin typeface="Lato"/>
              </a:rPr>
              <a:t>Université, Ville</a:t>
            </a:r>
            <a:r>
              <a:rPr lang="en-US" sz="1000">
                <a:solidFill>
                  <a:srgbClr val="64676D"/>
                </a:solidFill>
                <a:latin typeface="Lato"/>
              </a:rPr>
              <a:t> 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851363" y="5894728"/>
            <a:ext cx="1768494" cy="230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1">
              <a:lnSpc>
                <a:spcPts val="1980"/>
              </a:lnSpc>
              <a:spcBef>
                <a:spcPct val="0"/>
              </a:spcBef>
            </a:pPr>
            <a:r>
              <a:rPr lang="en-US" sz="1100">
                <a:solidFill>
                  <a:srgbClr val="25282D"/>
                </a:solidFill>
                <a:latin typeface="Roboto Bold"/>
              </a:rPr>
              <a:t>2017 - 2020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846600" y="7073814"/>
            <a:ext cx="1768494" cy="230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1">
              <a:lnSpc>
                <a:spcPts val="1980"/>
              </a:lnSpc>
              <a:spcBef>
                <a:spcPct val="0"/>
              </a:spcBef>
            </a:pPr>
            <a:r>
              <a:rPr lang="en-US" sz="1100" u="none">
                <a:solidFill>
                  <a:srgbClr val="25282D"/>
                </a:solidFill>
                <a:latin typeface="Roboto Bold"/>
              </a:rPr>
              <a:t>2015 - 2017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529147" y="8319100"/>
            <a:ext cx="2224682" cy="261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39"/>
              </a:lnSpc>
              <a:spcBef>
                <a:spcPct val="0"/>
              </a:spcBef>
            </a:pPr>
            <a:r>
              <a:rPr lang="en-US" sz="1999" spc="159">
                <a:solidFill>
                  <a:srgbClr val="0D8E92"/>
                </a:solidFill>
                <a:latin typeface="Roboto"/>
              </a:rPr>
              <a:t>COMPÉTENCES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866901" y="8771178"/>
            <a:ext cx="1768494" cy="128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092"/>
              </a:lnSpc>
            </a:pPr>
            <a:r>
              <a:rPr lang="en-US" sz="1046">
                <a:solidFill>
                  <a:srgbClr val="64676D"/>
                </a:solidFill>
                <a:latin typeface="Lato"/>
              </a:rPr>
              <a:t>Compétence 1</a:t>
            </a:r>
          </a:p>
          <a:p>
            <a:pPr algn="just">
              <a:lnSpc>
                <a:spcPts val="2092"/>
              </a:lnSpc>
            </a:pPr>
            <a:r>
              <a:rPr lang="en-US" sz="1046">
                <a:solidFill>
                  <a:srgbClr val="64676D"/>
                </a:solidFill>
                <a:latin typeface="Lato"/>
              </a:rPr>
              <a:t>Compétence 2</a:t>
            </a:r>
          </a:p>
          <a:p>
            <a:pPr algn="just">
              <a:lnSpc>
                <a:spcPts val="2092"/>
              </a:lnSpc>
            </a:pPr>
            <a:r>
              <a:rPr lang="en-US" sz="1046">
                <a:solidFill>
                  <a:srgbClr val="64676D"/>
                </a:solidFill>
                <a:latin typeface="Lato"/>
              </a:rPr>
              <a:t>Compétence 3</a:t>
            </a:r>
          </a:p>
          <a:p>
            <a:pPr algn="just">
              <a:lnSpc>
                <a:spcPts val="2092"/>
              </a:lnSpc>
            </a:pPr>
            <a:r>
              <a:rPr lang="en-US" sz="1046">
                <a:solidFill>
                  <a:srgbClr val="64676D"/>
                </a:solidFill>
                <a:latin typeface="Lato"/>
              </a:rPr>
              <a:t>Compétence 4</a:t>
            </a:r>
          </a:p>
          <a:p>
            <a:pPr algn="just">
              <a:lnSpc>
                <a:spcPts val="2092"/>
              </a:lnSpc>
            </a:pPr>
            <a:r>
              <a:rPr lang="en-US" sz="1046">
                <a:solidFill>
                  <a:srgbClr val="64676D"/>
                </a:solidFill>
                <a:latin typeface="Lato"/>
              </a:rPr>
              <a:t>Compétence 5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3365018" y="8319100"/>
            <a:ext cx="2797792" cy="261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39"/>
              </a:lnSpc>
              <a:spcBef>
                <a:spcPct val="0"/>
              </a:spcBef>
            </a:pPr>
            <a:r>
              <a:rPr lang="en-US" sz="1999" spc="159">
                <a:solidFill>
                  <a:srgbClr val="0D8E92"/>
                </a:solidFill>
                <a:latin typeface="Roboto"/>
              </a:rPr>
              <a:t>LANGUES</a:t>
            </a:r>
          </a:p>
        </p:txBody>
      </p:sp>
      <p:grpSp>
        <p:nvGrpSpPr>
          <p:cNvPr name="Group 61" id="61"/>
          <p:cNvGrpSpPr/>
          <p:nvPr/>
        </p:nvGrpSpPr>
        <p:grpSpPr>
          <a:xfrm rot="0">
            <a:off x="4917679" y="8922072"/>
            <a:ext cx="831301" cy="58191"/>
            <a:chOff x="0" y="0"/>
            <a:chExt cx="1108401" cy="77588"/>
          </a:xfrm>
        </p:grpSpPr>
        <p:grpSp>
          <p:nvGrpSpPr>
            <p:cNvPr name="Group 62" id="62"/>
            <p:cNvGrpSpPr>
              <a:grpSpLocks noChangeAspect="true"/>
            </p:cNvGrpSpPr>
            <p:nvPr/>
          </p:nvGrpSpPr>
          <p:grpSpPr>
            <a:xfrm rot="0">
              <a:off x="0" y="0"/>
              <a:ext cx="1108401" cy="77588"/>
              <a:chOff x="0" y="0"/>
              <a:chExt cx="1270000" cy="88900"/>
            </a:xfrm>
          </p:grpSpPr>
          <p:sp>
            <p:nvSpPr>
              <p:cNvPr name="Freeform 63" id="63"/>
              <p:cNvSpPr/>
              <p:nvPr/>
            </p:nvSpPr>
            <p:spPr>
              <a:xfrm>
                <a:off x="0" y="0"/>
                <a:ext cx="12700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</p:spPr>
          </p:sp>
          <p:sp>
            <p:nvSpPr>
              <p:cNvPr name="Freeform 64" id="64"/>
              <p:cNvSpPr/>
              <p:nvPr/>
            </p:nvSpPr>
            <p:spPr>
              <a:xfrm>
                <a:off x="0" y="0"/>
                <a:ext cx="11176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1117600">
                    <a:moveTo>
                      <a:pt x="0" y="0"/>
                    </a:moveTo>
                    <a:lnTo>
                      <a:pt x="1117600" y="0"/>
                    </a:lnTo>
                    <a:lnTo>
                      <a:pt x="11176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6982"/>
              </a:solidFill>
            </p:spPr>
          </p:sp>
        </p:grpSp>
      </p:grpSp>
      <p:grpSp>
        <p:nvGrpSpPr>
          <p:cNvPr name="Group 65" id="65"/>
          <p:cNvGrpSpPr/>
          <p:nvPr/>
        </p:nvGrpSpPr>
        <p:grpSpPr>
          <a:xfrm rot="0">
            <a:off x="4917679" y="9209058"/>
            <a:ext cx="831301" cy="58191"/>
            <a:chOff x="0" y="0"/>
            <a:chExt cx="1108401" cy="77588"/>
          </a:xfrm>
        </p:grpSpPr>
        <p:grpSp>
          <p:nvGrpSpPr>
            <p:cNvPr name="Group 66" id="66"/>
            <p:cNvGrpSpPr>
              <a:grpSpLocks noChangeAspect="true"/>
            </p:cNvGrpSpPr>
            <p:nvPr/>
          </p:nvGrpSpPr>
          <p:grpSpPr>
            <a:xfrm rot="0">
              <a:off x="0" y="0"/>
              <a:ext cx="1108401" cy="77588"/>
              <a:chOff x="0" y="0"/>
              <a:chExt cx="1270000" cy="88900"/>
            </a:xfrm>
          </p:grpSpPr>
          <p:sp>
            <p:nvSpPr>
              <p:cNvPr name="Freeform 67" id="67"/>
              <p:cNvSpPr/>
              <p:nvPr/>
            </p:nvSpPr>
            <p:spPr>
              <a:xfrm>
                <a:off x="0" y="0"/>
                <a:ext cx="12700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</p:spPr>
          </p:sp>
          <p:sp>
            <p:nvSpPr>
              <p:cNvPr name="Freeform 68" id="68"/>
              <p:cNvSpPr/>
              <p:nvPr/>
            </p:nvSpPr>
            <p:spPr>
              <a:xfrm>
                <a:off x="0" y="0"/>
                <a:ext cx="9906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990600">
                    <a:moveTo>
                      <a:pt x="0" y="0"/>
                    </a:moveTo>
                    <a:lnTo>
                      <a:pt x="990600" y="0"/>
                    </a:lnTo>
                    <a:lnTo>
                      <a:pt x="9906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6982"/>
              </a:solidFill>
            </p:spPr>
          </p:sp>
        </p:grpSp>
      </p:grpSp>
      <p:grpSp>
        <p:nvGrpSpPr>
          <p:cNvPr name="Group 69" id="69"/>
          <p:cNvGrpSpPr/>
          <p:nvPr/>
        </p:nvGrpSpPr>
        <p:grpSpPr>
          <a:xfrm rot="0">
            <a:off x="4917679" y="9518569"/>
            <a:ext cx="831301" cy="58191"/>
            <a:chOff x="0" y="0"/>
            <a:chExt cx="1108401" cy="77588"/>
          </a:xfrm>
        </p:grpSpPr>
        <p:grpSp>
          <p:nvGrpSpPr>
            <p:cNvPr name="Group 70" id="70"/>
            <p:cNvGrpSpPr>
              <a:grpSpLocks noChangeAspect="true"/>
            </p:cNvGrpSpPr>
            <p:nvPr/>
          </p:nvGrpSpPr>
          <p:grpSpPr>
            <a:xfrm rot="0">
              <a:off x="0" y="0"/>
              <a:ext cx="1108401" cy="77588"/>
              <a:chOff x="0" y="0"/>
              <a:chExt cx="1270000" cy="88900"/>
            </a:xfrm>
          </p:grpSpPr>
          <p:sp>
            <p:nvSpPr>
              <p:cNvPr name="Freeform 71" id="71"/>
              <p:cNvSpPr/>
              <p:nvPr/>
            </p:nvSpPr>
            <p:spPr>
              <a:xfrm>
                <a:off x="0" y="0"/>
                <a:ext cx="12700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</p:spPr>
          </p:sp>
          <p:sp>
            <p:nvSpPr>
              <p:cNvPr name="Freeform 72" id="72"/>
              <p:cNvSpPr/>
              <p:nvPr/>
            </p:nvSpPr>
            <p:spPr>
              <a:xfrm>
                <a:off x="0" y="0"/>
                <a:ext cx="10541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1054100">
                    <a:moveTo>
                      <a:pt x="0" y="0"/>
                    </a:moveTo>
                    <a:lnTo>
                      <a:pt x="1054100" y="0"/>
                    </a:lnTo>
                    <a:lnTo>
                      <a:pt x="10541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6982"/>
              </a:solidFill>
            </p:spPr>
          </p:sp>
        </p:grpSp>
      </p:grpSp>
      <p:grpSp>
        <p:nvGrpSpPr>
          <p:cNvPr name="Group 73" id="73"/>
          <p:cNvGrpSpPr/>
          <p:nvPr/>
        </p:nvGrpSpPr>
        <p:grpSpPr>
          <a:xfrm rot="0">
            <a:off x="4917679" y="9819190"/>
            <a:ext cx="831301" cy="58191"/>
            <a:chOff x="0" y="0"/>
            <a:chExt cx="1108401" cy="77588"/>
          </a:xfrm>
        </p:grpSpPr>
        <p:grpSp>
          <p:nvGrpSpPr>
            <p:cNvPr name="Group 74" id="74"/>
            <p:cNvGrpSpPr>
              <a:grpSpLocks noChangeAspect="true"/>
            </p:cNvGrpSpPr>
            <p:nvPr/>
          </p:nvGrpSpPr>
          <p:grpSpPr>
            <a:xfrm rot="0">
              <a:off x="0" y="0"/>
              <a:ext cx="1108401" cy="77588"/>
              <a:chOff x="0" y="0"/>
              <a:chExt cx="1270000" cy="88900"/>
            </a:xfrm>
          </p:grpSpPr>
          <p:sp>
            <p:nvSpPr>
              <p:cNvPr name="Freeform 75" id="75"/>
              <p:cNvSpPr/>
              <p:nvPr/>
            </p:nvSpPr>
            <p:spPr>
              <a:xfrm>
                <a:off x="0" y="0"/>
                <a:ext cx="12700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</p:spPr>
          </p:sp>
          <p:sp>
            <p:nvSpPr>
              <p:cNvPr name="Freeform 76" id="76"/>
              <p:cNvSpPr/>
              <p:nvPr/>
            </p:nvSpPr>
            <p:spPr>
              <a:xfrm>
                <a:off x="0" y="0"/>
                <a:ext cx="1270000" cy="88900"/>
              </a:xfrm>
              <a:custGeom>
                <a:avLst/>
                <a:gdLst/>
                <a:ahLst/>
                <a:cxnLst/>
                <a:rect r="r" b="b" t="t" l="l"/>
                <a:pathLst>
                  <a:path h="889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88900"/>
                    </a:lnTo>
                    <a:lnTo>
                      <a:pt x="0" y="88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6982"/>
              </a:solidFill>
            </p:spPr>
          </p:sp>
        </p:grpSp>
      </p:grpSp>
      <p:sp>
        <p:nvSpPr>
          <p:cNvPr name="TextBox 77" id="77"/>
          <p:cNvSpPr txBox="true"/>
          <p:nvPr/>
        </p:nvSpPr>
        <p:spPr>
          <a:xfrm rot="0">
            <a:off x="3699439" y="8893409"/>
            <a:ext cx="1018739" cy="152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37492" indent="-118746" lvl="1">
              <a:lnSpc>
                <a:spcPts val="1166"/>
              </a:lnSpc>
              <a:buFont typeface="Arial"/>
              <a:buChar char="•"/>
            </a:pPr>
            <a:r>
              <a:rPr lang="en-US" sz="1100" spc="44" u="none">
                <a:solidFill>
                  <a:srgbClr val="25282D"/>
                </a:solidFill>
                <a:latin typeface="Roboto Bold"/>
              </a:rPr>
              <a:t>ANGLAIS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3699439" y="9171451"/>
            <a:ext cx="1018739" cy="153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37493" indent="-118746" lvl="1">
              <a:lnSpc>
                <a:spcPts val="1166"/>
              </a:lnSpc>
              <a:spcBef>
                <a:spcPct val="0"/>
              </a:spcBef>
              <a:buFont typeface="Arial"/>
              <a:buChar char="•"/>
            </a:pPr>
            <a:r>
              <a:rPr lang="en-US" sz="1100" spc="44" u="none">
                <a:solidFill>
                  <a:srgbClr val="25282D"/>
                </a:solidFill>
                <a:latin typeface="Roboto Bold"/>
              </a:rPr>
              <a:t>ALLEMAND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3699439" y="9466441"/>
            <a:ext cx="1018739" cy="153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37493" indent="-118746" lvl="1">
              <a:lnSpc>
                <a:spcPts val="1166"/>
              </a:lnSpc>
              <a:spcBef>
                <a:spcPct val="0"/>
              </a:spcBef>
              <a:buFont typeface="Arial"/>
              <a:buChar char="•"/>
            </a:pPr>
            <a:r>
              <a:rPr lang="en-US" sz="1100" spc="44" u="none">
                <a:solidFill>
                  <a:srgbClr val="25282D"/>
                </a:solidFill>
                <a:latin typeface="Roboto Bold"/>
              </a:rPr>
              <a:t>ESPAGNOL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3699439" y="9761431"/>
            <a:ext cx="1018739" cy="153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37493" indent="-118746" lvl="1">
              <a:lnSpc>
                <a:spcPts val="1166"/>
              </a:lnSpc>
              <a:spcBef>
                <a:spcPct val="0"/>
              </a:spcBef>
              <a:buFont typeface="Arial"/>
              <a:buChar char="•"/>
            </a:pPr>
            <a:r>
              <a:rPr lang="en-US" sz="1100" spc="44" u="none">
                <a:solidFill>
                  <a:srgbClr val="25282D"/>
                </a:solidFill>
                <a:latin typeface="Roboto Bold"/>
              </a:rPr>
              <a:t>FRANÇAIS</a:t>
            </a:r>
          </a:p>
        </p:txBody>
      </p:sp>
      <p:pic>
        <p:nvPicPr>
          <p:cNvPr name="Picture 81" id="8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18631" y="3534730"/>
            <a:ext cx="115924" cy="158998"/>
          </a:xfrm>
          <a:prstGeom prst="rect">
            <a:avLst/>
          </a:prstGeom>
        </p:spPr>
      </p:pic>
      <p:pic>
        <p:nvPicPr>
          <p:cNvPr name="Picture 82" id="82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13533" y="3936540"/>
            <a:ext cx="113331" cy="161902"/>
          </a:xfrm>
          <a:prstGeom prst="rect">
            <a:avLst/>
          </a:prstGeom>
        </p:spPr>
      </p:pic>
      <p:pic>
        <p:nvPicPr>
          <p:cNvPr name="Picture 83" id="83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12101" y="4378342"/>
            <a:ext cx="116196" cy="893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 modern blue vert  </dc:title>
  <dc:creator>Soukaina warach; WARACH</dc:creator>
  <cp:revision>1</cp:revision>
  <dcterms:created xsi:type="dcterms:W3CDTF">2006-08-16T00:00:00Z</dcterms:created>
  <dcterms:modified xsi:type="dcterms:W3CDTF">2011-08-01T06:04:30Z</dcterms:modified>
  <dc:identifier>DAFFW4HxHcQ</dc:identifier>
</cp:coreProperties>
</file>